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8" r:id="rId5"/>
    <p:sldId id="271" r:id="rId7"/>
    <p:sldId id="256" r:id="rId8"/>
    <p:sldId id="288" r:id="rId9"/>
    <p:sldId id="257" r:id="rId10"/>
    <p:sldId id="272" r:id="rId11"/>
    <p:sldId id="273" r:id="rId12"/>
    <p:sldId id="259" r:id="rId13"/>
    <p:sldId id="26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36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em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im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  <a:endParaRPr lang="en-US" sz="4800" dirty="0" smtClean="0">
              <a:solidFill>
                <a:schemeClr val="tx1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kem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hẻm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mềm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mỉm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nếm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tÝm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ªm</a:t>
            </a:r>
            <a:endParaRPr lang="en-US" sz="4800" dirty="0" err="1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um</a:t>
            </a:r>
            <a:endParaRPr lang="en-US" sz="4800" dirty="0" smtClean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chụm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mũm</a:t>
            </a:r>
            <a:endParaRPr lang="en-US" sz="4000" dirty="0" err="1" smtClean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053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8350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30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Presentation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Tahoma</vt:lpstr>
      <vt:lpstr>Arial Black</vt:lpstr>
      <vt:lpstr>Times New Roman</vt:lpstr>
      <vt:lpstr>AvantGarde</vt:lpstr>
      <vt:lpstr>AvantGarde Normal</vt:lpstr>
      <vt:lpstr>Microsoft YaHei</vt:lpstr>
      <vt:lpstr>Arial Unicode MS</vt:lpstr>
      <vt:lpstr>.VnAvant</vt:lpstr>
      <vt:lpstr>Office Theme</vt:lpstr>
      <vt:lpstr>1_Office Theme</vt:lpstr>
      <vt:lpstr>Trẻ em Vui vẻ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11</cp:revision>
  <dcterms:created xsi:type="dcterms:W3CDTF">2020-08-12T11:52:00Z</dcterms:created>
  <dcterms:modified xsi:type="dcterms:W3CDTF">2020-08-30T01:16:30Z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